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3"/>
  </p:notesMasterIdLst>
  <p:sldIdLst>
    <p:sldId id="437" r:id="rId2"/>
    <p:sldId id="438" r:id="rId3"/>
    <p:sldId id="439" r:id="rId4"/>
    <p:sldId id="440" r:id="rId5"/>
    <p:sldId id="441" r:id="rId6"/>
    <p:sldId id="442" r:id="rId7"/>
    <p:sldId id="443" r:id="rId8"/>
    <p:sldId id="444" r:id="rId9"/>
    <p:sldId id="445" r:id="rId10"/>
    <p:sldId id="446" r:id="rId11"/>
    <p:sldId id="44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3842" autoAdjust="0"/>
  </p:normalViewPr>
  <p:slideViewPr>
    <p:cSldViewPr snapToGrid="0">
      <p:cViewPr varScale="1">
        <p:scale>
          <a:sx n="83" d="100"/>
          <a:sy n="83" d="100"/>
        </p:scale>
        <p:origin x="5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1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1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1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1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594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4859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723-E1CA-4C02-B8AC-274003283589}" type="datetimeFigureOut">
              <a:rPr lang="en-IN" smtClean="0"/>
              <a:t>19-02-2024</a:t>
            </a:fld>
            <a:endParaRPr lang="en-IN" dirty="0"/>
          </a:p>
        </p:txBody>
      </p:sp>
      <p:sp>
        <p:nvSpPr>
          <p:cNvPr id="104859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04859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E1DF-F3E6-41AB-B6AA-02FDB05A7446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80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486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8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723-E1CA-4C02-B8AC-274003283589}" type="datetimeFigureOut">
              <a:rPr lang="en-IN" smtClean="0"/>
              <a:t>19-02-2024</a:t>
            </a:fld>
            <a:endParaRPr lang="en-IN" dirty="0"/>
          </a:p>
        </p:txBody>
      </p:sp>
      <p:sp>
        <p:nvSpPr>
          <p:cNvPr id="104868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04868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E1DF-F3E6-41AB-B6AA-02FDB05A7446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723-E1CA-4C02-B8AC-274003283589}" type="datetimeFigureOut">
              <a:rPr lang="en-IN" smtClean="0"/>
              <a:t>19-02-2024</a:t>
            </a:fld>
            <a:endParaRPr lang="en-IN" dirty="0"/>
          </a:p>
        </p:txBody>
      </p:sp>
      <p:sp>
        <p:nvSpPr>
          <p:cNvPr id="10486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0486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E1DF-F3E6-41AB-B6AA-02FDB05A7446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72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48673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7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723-E1CA-4C02-B8AC-274003283589}" type="datetimeFigureOut">
              <a:rPr lang="en-IN" smtClean="0"/>
              <a:t>19-02-2024</a:t>
            </a:fld>
            <a:endParaRPr lang="en-IN" dirty="0"/>
          </a:p>
        </p:txBody>
      </p:sp>
      <p:sp>
        <p:nvSpPr>
          <p:cNvPr id="104867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04867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E1DF-F3E6-41AB-B6AA-02FDB05A7446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048677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048678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30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723-E1CA-4C02-B8AC-274003283589}" type="datetimeFigureOut">
              <a:rPr lang="en-IN" smtClean="0"/>
              <a:t>19-02-2024</a:t>
            </a:fld>
            <a:endParaRPr lang="en-IN" dirty="0"/>
          </a:p>
        </p:txBody>
      </p:sp>
      <p:sp>
        <p:nvSpPr>
          <p:cNvPr id="10486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0486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E1DF-F3E6-41AB-B6AA-02FDB05A7446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92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93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9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95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9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97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145730" name="Straight Connector 16"/>
          <p:cNvCxnSpPr>
            <a:cxnSpLocks/>
          </p:cNvCxnSpPr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5731" name="Straight Connector 17"/>
          <p:cNvCxnSpPr>
            <a:cxnSpLocks/>
          </p:cNvCxnSpPr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869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723-E1CA-4C02-B8AC-274003283589}" type="datetimeFigureOut">
              <a:rPr lang="en-IN" smtClean="0"/>
              <a:t>19-02-2024</a:t>
            </a:fld>
            <a:endParaRPr lang="en-IN" dirty="0"/>
          </a:p>
        </p:txBody>
      </p:sp>
      <p:sp>
        <p:nvSpPr>
          <p:cNvPr id="10486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04870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E1DF-F3E6-41AB-B6AA-02FDB05A7446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41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48643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5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48646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8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48649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145728" name="Straight Connector 18"/>
          <p:cNvCxnSpPr>
            <a:cxnSpLocks/>
          </p:cNvCxnSpPr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5729" name="Straight Connector 19"/>
          <p:cNvCxnSpPr>
            <a:cxnSpLocks/>
          </p:cNvCxnSpPr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865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723-E1CA-4C02-B8AC-274003283589}" type="datetimeFigureOut">
              <a:rPr lang="en-IN" smtClean="0"/>
              <a:t>19-02-2024</a:t>
            </a:fld>
            <a:endParaRPr lang="en-IN" dirty="0"/>
          </a:p>
        </p:txBody>
      </p:sp>
      <p:sp>
        <p:nvSpPr>
          <p:cNvPr id="104865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0486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E1DF-F3E6-41AB-B6AA-02FDB05A7446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08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70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723-E1CA-4C02-B8AC-274003283589}" type="datetimeFigureOut">
              <a:rPr lang="en-IN" smtClean="0"/>
              <a:t>19-02-2024</a:t>
            </a:fld>
            <a:endParaRPr lang="en-IN" dirty="0"/>
          </a:p>
        </p:txBody>
      </p:sp>
      <p:sp>
        <p:nvSpPr>
          <p:cNvPr id="10487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0487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E1DF-F3E6-41AB-B6AA-02FDB05A7446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6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6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723-E1CA-4C02-B8AC-274003283589}" type="datetimeFigureOut">
              <a:rPr lang="en-IN" smtClean="0"/>
              <a:t>19-02-2024</a:t>
            </a:fld>
            <a:endParaRPr lang="en-IN" dirty="0"/>
          </a:p>
        </p:txBody>
      </p:sp>
      <p:sp>
        <p:nvSpPr>
          <p:cNvPr id="104866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0486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E1DF-F3E6-41AB-B6AA-02FDB05A7446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58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58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723-E1CA-4C02-B8AC-274003283589}" type="datetimeFigureOut">
              <a:rPr lang="en-IN" smtClean="0"/>
              <a:t>19-02-2024</a:t>
            </a:fld>
            <a:endParaRPr lang="en-IN" dirty="0"/>
          </a:p>
        </p:txBody>
      </p:sp>
      <p:sp>
        <p:nvSpPr>
          <p:cNvPr id="104858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04858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E1DF-F3E6-41AB-B6AA-02FDB05A7446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54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5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723-E1CA-4C02-B8AC-274003283589}" type="datetimeFigureOut">
              <a:rPr lang="en-IN" smtClean="0"/>
              <a:t>19-02-2024</a:t>
            </a:fld>
            <a:endParaRPr lang="en-IN" dirty="0"/>
          </a:p>
        </p:txBody>
      </p:sp>
      <p:sp>
        <p:nvSpPr>
          <p:cNvPr id="104865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04865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E1DF-F3E6-41AB-B6AA-02FDB05A7446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86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87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8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723-E1CA-4C02-B8AC-274003283589}" type="datetimeFigureOut">
              <a:rPr lang="en-IN" smtClean="0"/>
              <a:t>19-02-2024</a:t>
            </a:fld>
            <a:endParaRPr lang="en-IN" dirty="0"/>
          </a:p>
        </p:txBody>
      </p:sp>
      <p:sp>
        <p:nvSpPr>
          <p:cNvPr id="104868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04869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E1DF-F3E6-41AB-B6AA-02FDB05A7446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59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0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6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2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6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723-E1CA-4C02-B8AC-274003283589}" type="datetimeFigureOut">
              <a:rPr lang="en-IN" smtClean="0"/>
              <a:t>19-02-2024</a:t>
            </a:fld>
            <a:endParaRPr lang="en-IN" dirty="0"/>
          </a:p>
        </p:txBody>
      </p:sp>
      <p:sp>
        <p:nvSpPr>
          <p:cNvPr id="104866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04866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E1DF-F3E6-41AB-B6AA-02FDB05A7446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2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723-E1CA-4C02-B8AC-274003283589}" type="datetimeFigureOut">
              <a:rPr lang="en-IN" smtClean="0"/>
              <a:t>19-02-2024</a:t>
            </a:fld>
            <a:endParaRPr lang="en-IN" dirty="0"/>
          </a:p>
        </p:txBody>
      </p:sp>
      <p:sp>
        <p:nvSpPr>
          <p:cNvPr id="104862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04862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E1DF-F3E6-41AB-B6AA-02FDB05A7446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723-E1CA-4C02-B8AC-274003283589}" type="datetimeFigureOut">
              <a:rPr lang="en-IN" smtClean="0"/>
              <a:t>19-02-2024</a:t>
            </a:fld>
            <a:endParaRPr lang="en-IN" dirty="0"/>
          </a:p>
        </p:txBody>
      </p:sp>
      <p:sp>
        <p:nvSpPr>
          <p:cNvPr id="104862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04862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E1DF-F3E6-41AB-B6AA-02FDB05A7446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02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703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0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723-E1CA-4C02-B8AC-274003283589}" type="datetimeFigureOut">
              <a:rPr lang="en-IN" smtClean="0"/>
              <a:t>19-02-2024</a:t>
            </a:fld>
            <a:endParaRPr lang="en-IN" dirty="0"/>
          </a:p>
        </p:txBody>
      </p:sp>
      <p:sp>
        <p:nvSpPr>
          <p:cNvPr id="104870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04870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E1DF-F3E6-41AB-B6AA-02FDB05A7446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3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4863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723-E1CA-4C02-B8AC-274003283589}" type="datetimeFigureOut">
              <a:rPr lang="en-IN" smtClean="0"/>
              <a:t>19-02-2024</a:t>
            </a:fld>
            <a:endParaRPr lang="en-IN" dirty="0"/>
          </a:p>
        </p:txBody>
      </p:sp>
      <p:sp>
        <p:nvSpPr>
          <p:cNvPr id="104863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04863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E1DF-F3E6-41AB-B6AA-02FDB05A7446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7"/>
          <p:cNvPicPr>
            <a:picLocks noChangeAspect="1"/>
          </p:cNvPicPr>
          <p:nvPr/>
        </p:nvPicPr>
        <p:blipFill rotWithShape="1">
          <a:blip r:embed="rId19"/>
          <a:srcRect l="3613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097153" name="Picture 6"/>
          <p:cNvPicPr>
            <a:picLocks noChangeAspect="1"/>
          </p:cNvPicPr>
          <p:nvPr/>
        </p:nvPicPr>
        <p:blipFill rotWithShape="1">
          <a:blip r:embed="rId20"/>
          <a:srcRect l="35640"/>
          <a:stretch>
            <a:fillRect/>
          </a:stretch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04857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97154" name="Picture 8"/>
          <p:cNvPicPr>
            <a:picLocks noChangeAspect="1"/>
          </p:cNvPicPr>
          <p:nvPr/>
        </p:nvPicPr>
        <p:blipFill rotWithShape="1">
          <a:blip r:embed="rId21"/>
          <a:srcRect t="28813"/>
          <a:stretch>
            <a:fillRect/>
          </a:stretch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97155" name="Picture 9"/>
          <p:cNvPicPr>
            <a:picLocks noChangeAspect="1"/>
          </p:cNvPicPr>
          <p:nvPr/>
        </p:nvPicPr>
        <p:blipFill rotWithShape="1">
          <a:blip r:embed="rId22"/>
          <a:srcRect b="23320"/>
          <a:stretch>
            <a:fillRect/>
          </a:stretch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048577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578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579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580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BA24723-E1CA-4C02-B8AC-274003283589}" type="datetimeFigureOut">
              <a:rPr lang="en-IN" smtClean="0"/>
              <a:t>19-02-2024</a:t>
            </a:fld>
            <a:endParaRPr lang="en-IN" dirty="0"/>
          </a:p>
        </p:txBody>
      </p:sp>
      <p:sp>
        <p:nvSpPr>
          <p:cNvPr id="1048581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048582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5E1DF-F3E6-41AB-B6AA-02FDB05A7446}" type="slidenum">
              <a:rPr lang="en-IN" smtClean="0"/>
              <a:t>‹#›</a:t>
            </a:fld>
            <a:endParaRPr lang="en-IN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  <p:sldLayoutId id="2147483916" r:id="rId16"/>
    <p:sldLayoutId id="214748391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IN" dirty="0">
              <a:solidFill>
                <a:srgbClr val="00B0F0"/>
              </a:solidFill>
            </a:endParaRPr>
          </a:p>
        </p:txBody>
      </p:sp>
      <p:sp>
        <p:nvSpPr>
          <p:cNvPr id="1048599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IN" dirty="0">
              <a:solidFill>
                <a:srgbClr val="00B0F0"/>
              </a:solidFill>
            </a:endParaRPr>
          </a:p>
        </p:txBody>
      </p:sp>
      <p:pic>
        <p:nvPicPr>
          <p:cNvPr id="2097157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9" y="0"/>
            <a:ext cx="12192000" cy="6858000"/>
          </a:xfrm>
          <a:prstGeom prst="rect">
            <a:avLst/>
          </a:prstGeom>
        </p:spPr>
      </p:pic>
      <p:sp>
        <p:nvSpPr>
          <p:cNvPr id="1048600" name="TextBox 7"/>
          <p:cNvSpPr txBox="1"/>
          <p:nvPr/>
        </p:nvSpPr>
        <p:spPr>
          <a:xfrm>
            <a:off x="-1036084" y="112365"/>
            <a:ext cx="132077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4000" dirty="0">
                <a:solidFill>
                  <a:schemeClr val="accent2">
                    <a:lumMod val="75000"/>
                  </a:schemeClr>
                </a:solidFill>
              </a:rPr>
              <a:t>         </a:t>
            </a:r>
            <a:r>
              <a:rPr lang="en-IN" sz="400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LANDING</a:t>
            </a:r>
            <a:r>
              <a:rPr lang="en-IN" sz="4000" dirty="0">
                <a:solidFill>
                  <a:srgbClr val="00B0F0"/>
                </a:solidFill>
                <a:highlight>
                  <a:srgbClr val="FFFF00"/>
                </a:highlight>
              </a:rPr>
              <a:t> </a:t>
            </a:r>
            <a:r>
              <a:rPr lang="en-IN" sz="400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OF</a:t>
            </a:r>
            <a:r>
              <a:rPr lang="en-IN" sz="4000" dirty="0">
                <a:solidFill>
                  <a:srgbClr val="00B0F0"/>
                </a:solidFill>
                <a:highlight>
                  <a:srgbClr val="FFFF00"/>
                </a:highlight>
              </a:rPr>
              <a:t> </a:t>
            </a:r>
            <a:r>
              <a:rPr lang="en-IN" sz="400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HUMAN</a:t>
            </a:r>
            <a:r>
              <a:rPr lang="en-IN" sz="4000" dirty="0">
                <a:solidFill>
                  <a:srgbClr val="00B0F0"/>
                </a:solidFill>
                <a:highlight>
                  <a:srgbClr val="FFFF00"/>
                </a:highlight>
              </a:rPr>
              <a:t> </a:t>
            </a:r>
            <a:r>
              <a:rPr lang="en-IN" sz="400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ON THE RED PLANET</a:t>
            </a:r>
            <a:r>
              <a:rPr lang="en-IN" sz="4000" dirty="0">
                <a:solidFill>
                  <a:srgbClr val="00B0F0"/>
                </a:solidFill>
                <a:highlight>
                  <a:srgbClr val="FFFF00"/>
                </a:highlight>
              </a:rPr>
              <a:t> </a:t>
            </a:r>
            <a:r>
              <a:rPr lang="en-IN" sz="4000" dirty="0">
                <a:solidFill>
                  <a:srgbClr val="C00000"/>
                </a:solidFill>
                <a:highlight>
                  <a:srgbClr val="FFFF00"/>
                </a:highlight>
              </a:rPr>
              <a:t>MARS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5353"/>
            <a:ext cx="12315825" cy="708002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48623" name="TextBox 5"/>
          <p:cNvSpPr txBox="1"/>
          <p:nvPr/>
        </p:nvSpPr>
        <p:spPr>
          <a:xfrm>
            <a:off x="485775" y="482084"/>
            <a:ext cx="6191250" cy="1691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5400" dirty="0"/>
              <a:t>REPRESENTATION BY:-</a:t>
            </a:r>
          </a:p>
        </p:txBody>
      </p:sp>
      <p:sp>
        <p:nvSpPr>
          <p:cNvPr id="1048624" name="TextBox 7"/>
          <p:cNvSpPr txBox="1"/>
          <p:nvPr/>
        </p:nvSpPr>
        <p:spPr>
          <a:xfrm>
            <a:off x="647700" y="2828835"/>
            <a:ext cx="6191250" cy="3075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4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VANSH SINGH </a:t>
            </a:r>
          </a:p>
          <a:p>
            <a:r>
              <a:rPr lang="en-IN" sz="4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(2221121)</a:t>
            </a:r>
          </a:p>
          <a:p>
            <a:r>
              <a:rPr lang="en-IN" sz="4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B.TECH </a:t>
            </a:r>
            <a:r>
              <a:rPr lang="en-US" sz="4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2</a:t>
            </a:r>
            <a:r>
              <a:rPr lang="en-US" sz="4000" baseline="30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nd</a:t>
            </a:r>
            <a:r>
              <a:rPr lang="en-IN" sz="4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YEAR </a:t>
            </a:r>
            <a:endParaRPr lang="zh-CN" altLang="en-US"/>
          </a:p>
          <a:p>
            <a:r>
              <a:rPr lang="en-IN" sz="4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INFORMATION TECHNOLOGY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097156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5" y="9525"/>
            <a:ext cx="12192000" cy="6858000"/>
          </a:xfrm>
        </p:spPr>
      </p:pic>
      <p:sp>
        <p:nvSpPr>
          <p:cNvPr id="1048589" name="TextBox 6"/>
          <p:cNvSpPr txBox="1"/>
          <p:nvPr/>
        </p:nvSpPr>
        <p:spPr>
          <a:xfrm>
            <a:off x="361950" y="2106632"/>
            <a:ext cx="8791575" cy="3825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IN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IT IS THE FOURTH PLANET FROM THE SUN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N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IT IS RED BECAUSE OF THE IRON PRESENT IN IT’S SOIL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N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IT LOOKS WARM BUT IT’S VERY COLD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N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IT HAS 2 MOONS PHOBOS AND DEIMOS</a:t>
            </a:r>
          </a:p>
        </p:txBody>
      </p:sp>
      <p:sp>
        <p:nvSpPr>
          <p:cNvPr id="1048590" name="TextBox 8"/>
          <p:cNvSpPr txBox="1"/>
          <p:nvPr/>
        </p:nvSpPr>
        <p:spPr>
          <a:xfrm>
            <a:off x="180975" y="367784"/>
            <a:ext cx="6191250" cy="1285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IN" sz="4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SOME INFORMATION ABOUT MARS: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Title 1"/>
          <p:cNvSpPr>
            <a:spLocks noGrp="1"/>
          </p:cNvSpPr>
          <p:nvPr>
            <p:ph type="title"/>
          </p:nvPr>
        </p:nvSpPr>
        <p:spPr>
          <a:xfrm>
            <a:off x="209550" y="0"/>
            <a:ext cx="10515600" cy="5681714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WHY IT IS HARDER TO GO ON THE PLANET “MARS” :</a:t>
            </a:r>
            <a:br>
              <a:rPr lang="en-IN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br>
              <a:rPr lang="en-IN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n-IN" sz="31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DUE TO DISTANCE :- IT IS ALMOST 1000 TIMES AWAY THAN MOON.</a:t>
            </a:r>
            <a:br>
              <a:rPr lang="en-IN" sz="3100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br>
              <a:rPr lang="en-IN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n-IN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DUE TO ATMOSPHERE :- MARS HAS VERY THIN AND VERY COLD.ATMOSPHERE IT’S ATMOSPHERE CONSISTS OF (96%</a:t>
            </a:r>
            <a:r>
              <a:rPr lang="en-I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N" sz="3100" b="0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+mn-lt"/>
              </a:rPr>
              <a:t>CO</a:t>
            </a:r>
            <a:r>
              <a:rPr lang="en-IN" sz="3100" b="0" i="0" baseline="-2500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+mn-lt"/>
              </a:rPr>
              <a:t>2</a:t>
            </a:r>
            <a:r>
              <a:rPr lang="en-IN" sz="3100" b="0" i="0" baseline="-2500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   </a:t>
            </a:r>
            <a:br>
              <a:rPr lang="en-IN" sz="3100" b="0" i="0" baseline="-2500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en-IN" sz="4000" baseline="-25000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rPr>
              <a:t>78</a:t>
            </a:r>
            <a:r>
              <a:rPr lang="en-IN" sz="4000" b="0" i="0" baseline="-2500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 %</a:t>
            </a:r>
            <a:r>
              <a:rPr lang="en-IN" sz="4000" b="0" i="0" baseline="-2500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+mn-lt"/>
              </a:rPr>
              <a:t>NITROGEN , 1.9%ARGON, 21%OXYGEN , 1%OTHER AND TEMPERATURE AROUND -100 deg. IN WINTERS AND 20deg </a:t>
            </a:r>
            <a:r>
              <a:rPr lang="en-IN" sz="4000" baseline="-25000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rPr>
              <a:t> SUMMERS.</a:t>
            </a:r>
            <a:br>
              <a:rPr lang="en-IN" sz="4000" baseline="-25000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rPr>
            </a:br>
            <a:br>
              <a:rPr lang="en-IN" sz="4000" baseline="-25000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rPr>
            </a:br>
            <a:br>
              <a:rPr lang="en-IN" sz="4000" baseline="-25000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rPr>
            </a:br>
            <a:br>
              <a:rPr lang="en-IN" sz="4000" baseline="-25000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rPr>
            </a:br>
            <a:br>
              <a:rPr lang="en-IN" sz="4000" b="0" i="0" baseline="-2500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+mn-lt"/>
              </a:rPr>
            </a:br>
            <a:br>
              <a:rPr lang="en-IN" sz="4000" b="0" i="0" baseline="-2500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+mn-lt"/>
              </a:rPr>
            </a:br>
            <a:br>
              <a:rPr lang="en-IN" sz="3100" b="0" i="0" baseline="-2500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</a:br>
            <a:br>
              <a:rPr lang="en-IN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br>
              <a:rPr lang="en-IN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endParaRPr lang="en-IN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48592" name="Content Placeholder 2"/>
          <p:cNvSpPr>
            <a:spLocks noGrp="1"/>
          </p:cNvSpPr>
          <p:nvPr>
            <p:ph idx="1"/>
          </p:nvPr>
        </p:nvSpPr>
        <p:spPr>
          <a:xfrm flipH="1" flipV="1">
            <a:off x="-636269" y="5853112"/>
            <a:ext cx="45719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097158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8575" y="0"/>
            <a:ext cx="12258675" cy="726757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1865004" y="140392"/>
            <a:ext cx="9404723" cy="1400530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209715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6" y="-291243"/>
            <a:ext cx="12192000" cy="7664737"/>
          </a:xfrm>
        </p:spPr>
      </p:pic>
      <p:sp>
        <p:nvSpPr>
          <p:cNvPr id="1048603" name="TextBox 10"/>
          <p:cNvSpPr txBox="1"/>
          <p:nvPr/>
        </p:nvSpPr>
        <p:spPr>
          <a:xfrm>
            <a:off x="200025" y="6486525"/>
            <a:ext cx="17907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800" dirty="0"/>
              <a:t>PHOBOS</a:t>
            </a:r>
            <a:r>
              <a:rPr lang="en-IN" dirty="0"/>
              <a:t>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04860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PHOBOS</a:t>
            </a:r>
          </a:p>
        </p:txBody>
      </p:sp>
      <p:pic>
        <p:nvPicPr>
          <p:cNvPr id="2097160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097161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568" y="-577895"/>
            <a:ext cx="12207568" cy="8013789"/>
          </a:xfrm>
        </p:spPr>
      </p:pic>
      <p:sp>
        <p:nvSpPr>
          <p:cNvPr id="1048607" name="TextBox 11"/>
          <p:cNvSpPr txBox="1"/>
          <p:nvPr/>
        </p:nvSpPr>
        <p:spPr>
          <a:xfrm>
            <a:off x="242888" y="87077"/>
            <a:ext cx="6200774" cy="1412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4400" dirty="0">
                <a:solidFill>
                  <a:schemeClr val="tx2">
                    <a:lumMod val="10000"/>
                  </a:schemeClr>
                </a:solidFill>
              </a:rPr>
              <a:t>BENEFITS OF LANDING HUMANS ON MARS</a:t>
            </a:r>
          </a:p>
        </p:txBody>
      </p:sp>
      <p:sp>
        <p:nvSpPr>
          <p:cNvPr id="1048608" name="TextBox 13"/>
          <p:cNvSpPr txBox="1"/>
          <p:nvPr/>
        </p:nvSpPr>
        <p:spPr>
          <a:xfrm>
            <a:off x="509587" y="1899267"/>
            <a:ext cx="11463337" cy="2987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IN" sz="3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IF WE LAND ON MARS WE   CAN TEST NEW TECHNOLOGIES.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IN" sz="3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THE GRAVITY ON MARS IS ONLY 38% OF EARTH’S GRAVITY SO LESS GRAVITY LESS FUEL.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IN" sz="3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TO INVESTIGATE WHEATHER  MICROBIAL LIFE EXISTS THERE OF NOT.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Title 1"/>
          <p:cNvSpPr>
            <a:spLocks noGrp="1"/>
          </p:cNvSpPr>
          <p:nvPr>
            <p:ph type="title"/>
          </p:nvPr>
        </p:nvSpPr>
        <p:spPr>
          <a:xfrm>
            <a:off x="545354" y="238125"/>
            <a:ext cx="8825659" cy="1981200"/>
          </a:xfrm>
        </p:spPr>
        <p:txBody>
          <a:bodyPr/>
          <a:lstStyle/>
          <a:p>
            <a:r>
              <a:rPr lang="en-IN" dirty="0"/>
              <a:t>COUNTRIES AND COMPANIES WHICH ARE WORKING TO LAND HUMANS ON MARS</a:t>
            </a:r>
          </a:p>
        </p:txBody>
      </p:sp>
      <p:sp>
        <p:nvSpPr>
          <p:cNvPr id="1048615" name="Text Placeholder 2"/>
          <p:cNvSpPr>
            <a:spLocks noGrp="1"/>
          </p:cNvSpPr>
          <p:nvPr>
            <p:ph type="body" sz="half" idx="2"/>
          </p:nvPr>
        </p:nvSpPr>
        <p:spPr>
          <a:xfrm>
            <a:off x="723901" y="2676525"/>
            <a:ext cx="9209088" cy="3381375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IN" sz="2000" dirty="0"/>
              <a:t>ISRO</a:t>
            </a:r>
          </a:p>
          <a:p>
            <a:pPr marL="342900" indent="-342900">
              <a:buAutoNum type="arabicPeriod"/>
            </a:pPr>
            <a:r>
              <a:rPr lang="en-IN" sz="2000" dirty="0"/>
              <a:t>NASA</a:t>
            </a:r>
          </a:p>
          <a:p>
            <a:pPr marL="342900" indent="-342900">
              <a:buAutoNum type="arabicPeriod"/>
            </a:pPr>
            <a:r>
              <a:rPr lang="en-IN" sz="2000" dirty="0"/>
              <a:t>SPACEX</a:t>
            </a:r>
          </a:p>
          <a:p>
            <a:pPr marL="342900" indent="-342900">
              <a:buAutoNum type="arabicPeriod"/>
            </a:pPr>
            <a:r>
              <a:rPr lang="en-IN" sz="2000" dirty="0"/>
              <a:t>UNITED ARAB EMIRATES</a:t>
            </a:r>
          </a:p>
          <a:p>
            <a:pPr marL="342900" indent="-342900">
              <a:buAutoNum type="arabicPeriod"/>
            </a:pPr>
            <a:r>
              <a:rPr lang="en-IN" sz="2000" dirty="0"/>
              <a:t>JAPAN</a:t>
            </a:r>
          </a:p>
          <a:p>
            <a:pPr marL="342900" indent="-342900">
              <a:buAutoNum type="arabicPeriod"/>
            </a:pPr>
            <a:r>
              <a:rPr lang="en-IN" sz="2000" dirty="0"/>
              <a:t>CHINA</a:t>
            </a:r>
          </a:p>
          <a:p>
            <a:pPr marL="342900" indent="-342900">
              <a:buAutoNum type="arabicPeriod"/>
            </a:pPr>
            <a:r>
              <a:rPr lang="en-IN" sz="2000" dirty="0"/>
              <a:t>RUSSIA AND EUROPEAN UNION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048617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097162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453"/>
            <a:ext cx="12192000" cy="6920906"/>
          </a:xfrm>
          <a:prstGeom prst="rect">
            <a:avLst/>
          </a:prstGeom>
        </p:spPr>
      </p:pic>
      <p:sp>
        <p:nvSpPr>
          <p:cNvPr id="1048618" name="TextBox 6"/>
          <p:cNvSpPr txBox="1"/>
          <p:nvPr/>
        </p:nvSpPr>
        <p:spPr>
          <a:xfrm>
            <a:off x="514350" y="468868"/>
            <a:ext cx="6248400" cy="2491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5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EXPECTED TIME TO LAND HUMANS ON MARS </a:t>
            </a:r>
          </a:p>
        </p:txBody>
      </p:sp>
      <p:sp>
        <p:nvSpPr>
          <p:cNvPr id="1048619" name="TextBox 8"/>
          <p:cNvSpPr txBox="1"/>
          <p:nvPr/>
        </p:nvSpPr>
        <p:spPr>
          <a:xfrm>
            <a:off x="514350" y="3079016"/>
            <a:ext cx="11677650" cy="1539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4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NASA aims to launch the astronauts to mars by late 2030s or early 2040s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</Words>
  <Application>Microsoft Office PowerPoint</Application>
  <PresentationFormat>Widescreen</PresentationFormat>
  <Paragraphs>28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</vt:lpstr>
      <vt:lpstr>Calibri</vt:lpstr>
      <vt:lpstr>Century Gothic</vt:lpstr>
      <vt:lpstr>Courier New</vt:lpstr>
      <vt:lpstr>Wingdings 3</vt:lpstr>
      <vt:lpstr>Ion</vt:lpstr>
      <vt:lpstr>PowerPoint Presentation</vt:lpstr>
      <vt:lpstr>PowerPoint Presentation</vt:lpstr>
      <vt:lpstr>WHY IT IS HARDER TO GO ON THE PLANET “MARS” :  DUE TO DISTANCE :- IT IS ALMOST 1000 TIMES AWAY THAN MOON.  DUE TO ATMOSPHERE :- MARS HAS VERY THIN AND VERY COLD.ATMOSPHERE IT’S ATMOSPHERE CONSISTS OF (96% CO2    78 %NITROGEN , 1.9%ARGON, 21%OXYGEN , 1%OTHER AND TEMPERATURE AROUND -100 deg. IN WINTERS AND 20deg  SUMMERS.         </vt:lpstr>
      <vt:lpstr>PowerPoint Presentation</vt:lpstr>
      <vt:lpstr>PowerPoint Presentation</vt:lpstr>
      <vt:lpstr>PowerPoint Presentation</vt:lpstr>
      <vt:lpstr>PowerPoint Presentation</vt:lpstr>
      <vt:lpstr>COUNTRIES AND COMPANIES WHICH ARE WORKING TO LAND HUMANS ON MARS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Rajesh Singh</dc:creator>
  <cp:lastModifiedBy>raushan kumar</cp:lastModifiedBy>
  <cp:revision>1</cp:revision>
  <dcterms:created xsi:type="dcterms:W3CDTF">2022-12-02T17:36:12Z</dcterms:created>
  <dcterms:modified xsi:type="dcterms:W3CDTF">2024-02-19T13:06:29Z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98a1fa934f4444179718cb314c7ea426</vt:lpwstr>
  </property>
</Properties>
</file>